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7" r:id="rId4"/>
    <p:sldId id="266" r:id="rId5"/>
    <p:sldId id="257" r:id="rId6"/>
    <p:sldId id="268" r:id="rId7"/>
    <p:sldId id="258" r:id="rId8"/>
    <p:sldId id="259" r:id="rId9"/>
    <p:sldId id="260" r:id="rId10"/>
    <p:sldId id="261" r:id="rId11"/>
    <p:sldId id="265" r:id="rId12"/>
    <p:sldId id="262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D405-B7F9-45C9-BAA0-5C2E3B505D51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49D5-A96F-46BF-B816-6CA5AC37D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78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D405-B7F9-45C9-BAA0-5C2E3B505D51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49D5-A96F-46BF-B816-6CA5AC37D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D405-B7F9-45C9-BAA0-5C2E3B505D51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49D5-A96F-46BF-B816-6CA5AC37D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84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D405-B7F9-45C9-BAA0-5C2E3B505D51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49D5-A96F-46BF-B816-6CA5AC37D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8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D405-B7F9-45C9-BAA0-5C2E3B505D51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49D5-A96F-46BF-B816-6CA5AC37D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2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D405-B7F9-45C9-BAA0-5C2E3B505D51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49D5-A96F-46BF-B816-6CA5AC37D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4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D405-B7F9-45C9-BAA0-5C2E3B505D51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49D5-A96F-46BF-B816-6CA5AC37D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39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D405-B7F9-45C9-BAA0-5C2E3B505D51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49D5-A96F-46BF-B816-6CA5AC37D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46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D405-B7F9-45C9-BAA0-5C2E3B505D51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49D5-A96F-46BF-B816-6CA5AC37D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67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D405-B7F9-45C9-BAA0-5C2E3B505D51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49D5-A96F-46BF-B816-6CA5AC37D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34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9D405-B7F9-45C9-BAA0-5C2E3B505D51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B49D5-A96F-46BF-B816-6CA5AC37D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30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9D405-B7F9-45C9-BAA0-5C2E3B505D51}" type="datetimeFigureOut">
              <a:rPr lang="en-GB" smtClean="0"/>
              <a:t>05/10/2017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B49D5-A96F-46BF-B816-6CA5AC37DD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4673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Catholic Life of St Clare’s Catholic Primary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www.jackienashart.com/innovaeditor/assets/st%20clares%20school%20mosaic-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854" y="1844824"/>
            <a:ext cx="5023702" cy="4330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8085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H:\SMV Photos\20170706_08102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" b="9391"/>
          <a:stretch/>
        </p:blipFill>
        <p:spPr bwMode="auto">
          <a:xfrm>
            <a:off x="285750" y="620688"/>
            <a:ext cx="8102674" cy="58182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B0F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309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H:\SMV Photos\20170706_08042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" r="10000" b="3072"/>
          <a:stretch/>
        </p:blipFill>
        <p:spPr bwMode="auto">
          <a:xfrm>
            <a:off x="395536" y="332656"/>
            <a:ext cx="8208911" cy="5904631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27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H:\SMV Photos\20170706_08183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8"/>
          <a:stretch/>
        </p:blipFill>
        <p:spPr bwMode="auto">
          <a:xfrm>
            <a:off x="395536" y="404664"/>
            <a:ext cx="8352927" cy="5860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softEdge rad="3175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962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H:\SMV Photos\20170706_08195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8" r="15615"/>
          <a:stretch/>
        </p:blipFill>
        <p:spPr bwMode="auto">
          <a:xfrm>
            <a:off x="395536" y="404664"/>
            <a:ext cx="8424936" cy="5805001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917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http://gognaschoolwear.co.uk/images/shop/tradecustomer/836/1-medium-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7" y="1602105"/>
            <a:ext cx="3248025" cy="36537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2"/>
          <p:cNvSpPr txBox="1"/>
          <p:nvPr/>
        </p:nvSpPr>
        <p:spPr>
          <a:xfrm>
            <a:off x="683569" y="1052736"/>
            <a:ext cx="7488832" cy="489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800" b="1" u="sng" dirty="0">
                <a:effectLst/>
                <a:latin typeface="Comic Sans MS"/>
                <a:ea typeface="Calibri"/>
                <a:cs typeface="Times New Roman"/>
              </a:rPr>
              <a:t>St Clare’s Catholic Primary School</a:t>
            </a:r>
            <a:endParaRPr lang="en-GB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800" b="1" i="1" u="sng" dirty="0">
                <a:effectLst/>
                <a:latin typeface="Comic Sans MS"/>
                <a:ea typeface="Calibri"/>
                <a:cs typeface="Times New Roman"/>
              </a:rPr>
              <a:t>Our Mission Statement</a:t>
            </a:r>
            <a:br>
              <a:rPr lang="en-GB" sz="2800" b="1" i="1" u="sng" dirty="0">
                <a:effectLst/>
                <a:latin typeface="Comic Sans MS"/>
                <a:ea typeface="Calibri"/>
                <a:cs typeface="Times New Roman"/>
              </a:rPr>
            </a:br>
            <a:r>
              <a:rPr lang="en-GB" sz="4000" dirty="0">
                <a:effectLst/>
                <a:latin typeface="Comic Sans MS"/>
                <a:ea typeface="Calibri"/>
                <a:cs typeface="Times New Roman"/>
              </a:rPr>
              <a:t>We welcome everyone into our community in order to live, love and learn together in the light and example of the life of Christ.</a:t>
            </a:r>
            <a:r>
              <a:rPr lang="en-GB" sz="4000" b="1" dirty="0">
                <a:effectLst/>
                <a:latin typeface="Arial"/>
                <a:ea typeface="Calibri"/>
                <a:cs typeface="Times New Roman"/>
              </a:rPr>
              <a:t> </a:t>
            </a:r>
            <a:endParaRPr lang="en-GB" sz="4000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075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H:\SMV Photos\20170706_0830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" y="105410"/>
            <a:ext cx="8863330" cy="66471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1611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H:\SMV Photos\20170706_08313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67644" y="-351420"/>
            <a:ext cx="5976664" cy="7488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7030A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8520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H:\SMV Photos\20170706_083333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7700" r="13611" b="22516"/>
          <a:stretch/>
        </p:blipFill>
        <p:spPr bwMode="auto">
          <a:xfrm>
            <a:off x="251520" y="188640"/>
            <a:ext cx="8352927" cy="6480720"/>
          </a:xfrm>
          <a:prstGeom prst="ellipse">
            <a:avLst/>
          </a:prstGeom>
          <a:ln w="381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7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H:\SMV Photos\20170706_08310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r="4130"/>
          <a:stretch/>
        </p:blipFill>
        <p:spPr bwMode="auto">
          <a:xfrm>
            <a:off x="1835696" y="188641"/>
            <a:ext cx="5904656" cy="612068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982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 descr="H:\SMV Photos\20170706_08040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0" b="19617"/>
          <a:stretch/>
        </p:blipFill>
        <p:spPr bwMode="auto">
          <a:xfrm>
            <a:off x="323528" y="476672"/>
            <a:ext cx="8424936" cy="5688632"/>
          </a:xfrm>
          <a:prstGeom prst="ellipse">
            <a:avLst/>
          </a:prstGeom>
          <a:ln w="5715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064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H:\SMV Photos\20170706_08054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52927" cy="5793507"/>
          </a:xfrm>
          <a:prstGeom prst="ellipse">
            <a:avLst/>
          </a:prstGeom>
          <a:ln w="57150"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417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H:\SMV Photos\20170706_08050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3" r="1933" b="14265"/>
          <a:stretch/>
        </p:blipFill>
        <p:spPr bwMode="auto">
          <a:xfrm>
            <a:off x="539552" y="404664"/>
            <a:ext cx="8064896" cy="5721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730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</TotalTime>
  <Words>15</Words>
  <Application>Microsoft Office PowerPoint</Application>
  <PresentationFormat>On-screen Show (4:3)</PresentationFormat>
  <Paragraphs>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Catholic Life of St Clare’s Catholic Primary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 Life of St Clare’s</dc:title>
  <dc:creator>Ciaran Murphy</dc:creator>
  <cp:lastModifiedBy>Ciaran Murphy</cp:lastModifiedBy>
  <cp:revision>8</cp:revision>
  <dcterms:created xsi:type="dcterms:W3CDTF">2017-10-04T18:32:54Z</dcterms:created>
  <dcterms:modified xsi:type="dcterms:W3CDTF">2017-10-05T07:43:18Z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