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53BD-5FCC-411B-B581-5F195F1017AB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D65-3BFC-4BDF-BB0E-E2EB1ECE8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1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53BD-5FCC-411B-B581-5F195F1017AB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D65-3BFC-4BDF-BB0E-E2EB1ECE8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31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53BD-5FCC-411B-B581-5F195F1017AB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D65-3BFC-4BDF-BB0E-E2EB1ECE8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0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53BD-5FCC-411B-B581-5F195F1017AB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D65-3BFC-4BDF-BB0E-E2EB1ECE8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94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53BD-5FCC-411B-B581-5F195F1017AB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D65-3BFC-4BDF-BB0E-E2EB1ECE8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6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53BD-5FCC-411B-B581-5F195F1017AB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D65-3BFC-4BDF-BB0E-E2EB1ECE8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8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53BD-5FCC-411B-B581-5F195F1017AB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D65-3BFC-4BDF-BB0E-E2EB1ECE8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94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53BD-5FCC-411B-B581-5F195F1017AB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D65-3BFC-4BDF-BB0E-E2EB1ECE8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60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53BD-5FCC-411B-B581-5F195F1017AB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D65-3BFC-4BDF-BB0E-E2EB1ECE8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2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53BD-5FCC-411B-B581-5F195F1017AB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D65-3BFC-4BDF-BB0E-E2EB1ECE8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41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53BD-5FCC-411B-B581-5F195F1017AB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7D65-3BFC-4BDF-BB0E-E2EB1ECE8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18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75000"/>
            </a:schemeClr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53BD-5FCC-411B-B581-5F195F1017AB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17D65-3BFC-4BDF-BB0E-E2EB1ECE8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30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Celebration of Our Faith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49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Minnie Vinnies with Sister Noreen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91536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anita\AppData\Local\Microsoft\Windows\INetCache\Content.Word\IMG_535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20331" y="1825625"/>
            <a:ext cx="4351338" cy="43513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3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anita\AppData\Local\Microsoft\Windows\INetCache\Content.Word\IMG_53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95600" y="1739900"/>
            <a:ext cx="6000750" cy="4437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411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nita\AppData\Local\Microsoft\Windows\INetCache\Content.Word\IMG_535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70" y="1251857"/>
            <a:ext cx="5627915" cy="50945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0760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anita\AppData\Local\Microsoft\Windows\INetCache\Content.Word\IMG_535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20331" y="1825625"/>
            <a:ext cx="4351338" cy="43513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362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Celebration of Our Faith</vt:lpstr>
      <vt:lpstr>Minnie Vinnies with Sister Noreen</vt:lpstr>
      <vt:lpstr>PowerPoint Presentation</vt:lpstr>
      <vt:lpstr>PowerPoint Presentation</vt:lpstr>
      <vt:lpstr>PowerPoint Presentation</vt:lpstr>
      <vt:lpstr>PowerPoint Presentation</vt:lpstr>
    </vt:vector>
  </TitlesOfParts>
  <Company>St Clare's Catholic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Celebration of Our Faith</dc:title>
  <dc:creator>C Murphy (stclare.bham.sch.uk)</dc:creator>
  <cp:lastModifiedBy>C Murphy (stclare.bham.sch.uk)</cp:lastModifiedBy>
  <cp:revision>1</cp:revision>
  <dcterms:created xsi:type="dcterms:W3CDTF">2023-11-08T11:38:04Z</dcterms:created>
  <dcterms:modified xsi:type="dcterms:W3CDTF">2023-11-08T11:38:18Z</dcterms:modified>
</cp:coreProperties>
</file>