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92" autoAdjust="0"/>
    <p:restoredTop sz="94660"/>
  </p:normalViewPr>
  <p:slideViewPr>
    <p:cSldViewPr snapToGrid="0">
      <p:cViewPr varScale="1">
        <p:scale>
          <a:sx n="70" d="100"/>
          <a:sy n="70" d="100"/>
        </p:scale>
        <p:origin x="96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553BD-5FCC-411B-B581-5F195F1017AB}" type="datetimeFigureOut">
              <a:rPr lang="en-GB" smtClean="0"/>
              <a:t>08/11/2023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17D65-3BFC-4BDF-BB0E-E2EB1ECE85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45163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random/>
      </p:transition>
    </mc:Choice>
    <mc:Fallback>
      <p:transition spd="slow" advClick="0" advTm="4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553BD-5FCC-411B-B581-5F195F1017AB}" type="datetimeFigureOut">
              <a:rPr lang="en-GB" smtClean="0"/>
              <a:t>08/11/2023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17D65-3BFC-4BDF-BB0E-E2EB1ECE85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6319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random/>
      </p:transition>
    </mc:Choice>
    <mc:Fallback>
      <p:transition spd="slow" advClick="0" advTm="4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553BD-5FCC-411B-B581-5F195F1017AB}" type="datetimeFigureOut">
              <a:rPr lang="en-GB" smtClean="0"/>
              <a:t>08/11/2023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17D65-3BFC-4BDF-BB0E-E2EB1ECE85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009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random/>
      </p:transition>
    </mc:Choice>
    <mc:Fallback>
      <p:transition spd="slow" advClick="0" advTm="4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553BD-5FCC-411B-B581-5F195F1017AB}" type="datetimeFigureOut">
              <a:rPr lang="en-GB" smtClean="0"/>
              <a:t>08/11/2023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17D65-3BFC-4BDF-BB0E-E2EB1ECE85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7947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random/>
      </p:transition>
    </mc:Choice>
    <mc:Fallback>
      <p:transition spd="slow" advClick="0" advTm="4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553BD-5FCC-411B-B581-5F195F1017AB}" type="datetimeFigureOut">
              <a:rPr lang="en-GB" smtClean="0"/>
              <a:t>08/11/2023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17D65-3BFC-4BDF-BB0E-E2EB1ECE85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15668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random/>
      </p:transition>
    </mc:Choice>
    <mc:Fallback>
      <p:transition spd="slow" advClick="0" advTm="4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553BD-5FCC-411B-B581-5F195F1017AB}" type="datetimeFigureOut">
              <a:rPr lang="en-GB" smtClean="0"/>
              <a:t>08/11/2023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17D65-3BFC-4BDF-BB0E-E2EB1ECE85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9183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random/>
      </p:transition>
    </mc:Choice>
    <mc:Fallback>
      <p:transition spd="slow" advClick="0" advTm="4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553BD-5FCC-411B-B581-5F195F1017AB}" type="datetimeFigureOut">
              <a:rPr lang="en-GB" smtClean="0"/>
              <a:t>08/11/2023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17D65-3BFC-4BDF-BB0E-E2EB1ECE85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3943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random/>
      </p:transition>
    </mc:Choice>
    <mc:Fallback>
      <p:transition spd="slow" advClick="0" advTm="4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553BD-5FCC-411B-B581-5F195F1017AB}" type="datetimeFigureOut">
              <a:rPr lang="en-GB" smtClean="0"/>
              <a:t>08/11/2023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17D65-3BFC-4BDF-BB0E-E2EB1ECE85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2603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random/>
      </p:transition>
    </mc:Choice>
    <mc:Fallback>
      <p:transition spd="slow" advClick="0" advTm="4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553BD-5FCC-411B-B581-5F195F1017AB}" type="datetimeFigureOut">
              <a:rPr lang="en-GB" smtClean="0"/>
              <a:t>08/11/2023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17D65-3BFC-4BDF-BB0E-E2EB1ECE85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6263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random/>
      </p:transition>
    </mc:Choice>
    <mc:Fallback>
      <p:transition spd="slow" advClick="0" advTm="4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553BD-5FCC-411B-B581-5F195F1017AB}" type="datetimeFigureOut">
              <a:rPr lang="en-GB" smtClean="0"/>
              <a:t>08/11/2023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17D65-3BFC-4BDF-BB0E-E2EB1ECE85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410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random/>
      </p:transition>
    </mc:Choice>
    <mc:Fallback>
      <p:transition spd="slow" advClick="0" advTm="4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F553BD-5FCC-411B-B581-5F195F1017AB}" type="datetimeFigureOut">
              <a:rPr lang="en-GB" smtClean="0"/>
              <a:t>08/11/2023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417D65-3BFC-4BDF-BB0E-E2EB1ECE85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31897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random/>
      </p:transition>
    </mc:Choice>
    <mc:Fallback>
      <p:transition spd="slow" advClick="0" advTm="4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accent1">
              <a:lumMod val="75000"/>
            </a:schemeClr>
          </a:fgClr>
          <a:bgClr>
            <a:srgbClr val="FFFF0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F553BD-5FCC-411B-B581-5F195F1017AB}" type="datetimeFigureOut">
              <a:rPr lang="en-GB" smtClean="0"/>
              <a:t>08/11/2023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417D65-3BFC-4BDF-BB0E-E2EB1ECE85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308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random/>
      </p:transition>
    </mc:Choice>
    <mc:Fallback>
      <p:transition spd="slow" advClick="0" advTm="4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Celebration of Our Faith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5495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random/>
      </p:transition>
    </mc:Choice>
    <mc:Fallback>
      <p:transition spd="slow" advClick="0" advTm="4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5400" b="1" dirty="0" smtClean="0"/>
              <a:t>Minnie Vinnies with Sister Noreen</a:t>
            </a:r>
            <a:endParaRPr lang="en-GB" sz="5400" b="1" dirty="0"/>
          </a:p>
        </p:txBody>
      </p:sp>
    </p:spTree>
    <p:extLst>
      <p:ext uri="{BB962C8B-B14F-4D97-AF65-F5344CB8AC3E}">
        <p14:creationId xmlns:p14="http://schemas.microsoft.com/office/powerpoint/2010/main" val="915360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random/>
      </p:transition>
    </mc:Choice>
    <mc:Fallback>
      <p:transition spd="slow" advClick="0" advTm="4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:\Users\anita\AppData\Local\Microsoft\Windows\INetCache\Content.Word\IMG_5350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920331" y="1825625"/>
            <a:ext cx="4351338" cy="435133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6432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random/>
      </p:transition>
    </mc:Choice>
    <mc:Fallback>
      <p:transition spd="slow" advClick="0" advTm="4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C:\Users\anita\AppData\Local\Microsoft\Windows\INetCache\Content.Word\IMG_535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895600" y="1739900"/>
            <a:ext cx="6000750" cy="443706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3141175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random/>
      </p:transition>
    </mc:Choice>
    <mc:Fallback>
      <p:transition spd="slow" advClick="0" advTm="4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C:\Users\anita\AppData\Local\Microsoft\Windows\INetCache\Content.Word\IMG_5357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9770" y="1251857"/>
            <a:ext cx="5627915" cy="509451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607605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random/>
      </p:transition>
    </mc:Choice>
    <mc:Fallback>
      <p:transition spd="slow" advClick="0" advTm="4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C:\Users\anita\AppData\Local\Microsoft\Windows\INetCache\Content.Word\IMG_5350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920331" y="1825625"/>
            <a:ext cx="4351338" cy="435133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3624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 advClick="0" advTm="4000">
        <p:random/>
      </p:transition>
    </mc:Choice>
    <mc:Fallback>
      <p:transition spd="slow" advClick="0" advTm="4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</Words>
  <Application>Microsoft Office PowerPoint</Application>
  <PresentationFormat>Widescreen</PresentationFormat>
  <Paragraphs>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Celebration of Our Faith</vt:lpstr>
      <vt:lpstr>Minnie Vinnies with Sister Noreen</vt:lpstr>
      <vt:lpstr>PowerPoint Presentation</vt:lpstr>
      <vt:lpstr>PowerPoint Presentation</vt:lpstr>
      <vt:lpstr>PowerPoint Presentation</vt:lpstr>
      <vt:lpstr>PowerPoint Presentation</vt:lpstr>
    </vt:vector>
  </TitlesOfParts>
  <Company>St Clare's Catholic Primary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Celebration of Our Faith</dc:title>
  <dc:creator>C Murphy (stclare.bham.sch.uk)</dc:creator>
  <cp:lastModifiedBy>C Murphy (stclare.bham.sch.uk)</cp:lastModifiedBy>
  <cp:revision>1</cp:revision>
  <dcterms:created xsi:type="dcterms:W3CDTF">2023-11-08T11:38:04Z</dcterms:created>
  <dcterms:modified xsi:type="dcterms:W3CDTF">2023-11-08T11:38:18Z</dcterms:modified>
</cp:coreProperties>
</file>